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F013-AAF4-4EE5-AD41-2E093C270801}" type="datetimeFigureOut">
              <a:rPr lang="en-US" smtClean="0"/>
              <a:t>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AED-EA1D-4563-90E0-E3A25B68C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F013-AAF4-4EE5-AD41-2E093C270801}" type="datetimeFigureOut">
              <a:rPr lang="en-US" smtClean="0"/>
              <a:t>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AED-EA1D-4563-90E0-E3A25B68C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F013-AAF4-4EE5-AD41-2E093C270801}" type="datetimeFigureOut">
              <a:rPr lang="en-US" smtClean="0"/>
              <a:t>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AED-EA1D-4563-90E0-E3A25B68C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F013-AAF4-4EE5-AD41-2E093C270801}" type="datetimeFigureOut">
              <a:rPr lang="en-US" smtClean="0"/>
              <a:t>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AED-EA1D-4563-90E0-E3A25B68C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F013-AAF4-4EE5-AD41-2E093C270801}" type="datetimeFigureOut">
              <a:rPr lang="en-US" smtClean="0"/>
              <a:t>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AED-EA1D-4563-90E0-E3A25B68C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F013-AAF4-4EE5-AD41-2E093C270801}" type="datetimeFigureOut">
              <a:rPr lang="en-US" smtClean="0"/>
              <a:t>1/26/2016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AED-EA1D-4563-90E0-E3A25B68C70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F013-AAF4-4EE5-AD41-2E093C270801}" type="datetimeFigureOut">
              <a:rPr lang="en-US" smtClean="0"/>
              <a:t>1/26/2016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AED-EA1D-4563-90E0-E3A25B68C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F013-AAF4-4EE5-AD41-2E093C270801}" type="datetimeFigureOut">
              <a:rPr lang="en-US" smtClean="0"/>
              <a:t>1/26/2016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AED-EA1D-4563-90E0-E3A25B68C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F013-AAF4-4EE5-AD41-2E093C270801}" type="datetimeFigureOut">
              <a:rPr lang="en-US" smtClean="0"/>
              <a:t>1/26/2016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AED-EA1D-4563-90E0-E3A25B68C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F013-AAF4-4EE5-AD41-2E093C270801}" type="datetimeFigureOut">
              <a:rPr lang="en-US" smtClean="0"/>
              <a:t>1/26/2016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D60EAED-EA1D-4563-90E0-E3A25B68C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EF013-AAF4-4EE5-AD41-2E093C270801}" type="datetimeFigureOut">
              <a:rPr lang="en-US" smtClean="0"/>
              <a:t>1/26/2016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AED-EA1D-4563-90E0-E3A25B68C7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A5EF013-AAF4-4EE5-AD41-2E093C270801}" type="datetimeFigureOut">
              <a:rPr lang="en-US" smtClean="0"/>
              <a:t>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D60EAED-EA1D-4563-90E0-E3A25B68C70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Temoignages sur l’amitie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Unite: 0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96553">
            <a:off x="4826929" y="1817439"/>
            <a:ext cx="3214409" cy="4554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300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Ce qu’est l’amitie?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8064896" cy="3579849"/>
          </a:xfrm>
        </p:spPr>
        <p:txBody>
          <a:bodyPr>
            <a:normAutofit/>
          </a:bodyPr>
          <a:lstStyle/>
          <a:p>
            <a:r>
              <a:rPr lang="fr-FR" sz="3600" b="0" dirty="0" smtClean="0">
                <a:latin typeface="Calibri" pitchFamily="34" charset="0"/>
                <a:cs typeface="Calibri" pitchFamily="34" charset="0"/>
              </a:rPr>
              <a:t>    L’</a:t>
            </a:r>
            <a:r>
              <a:rPr lang="fr-FR" sz="3600" b="0" dirty="0" err="1" smtClean="0">
                <a:latin typeface="Calibri" pitchFamily="34" charset="0"/>
                <a:cs typeface="Calibri" pitchFamily="34" charset="0"/>
              </a:rPr>
              <a:t>amitie</a:t>
            </a:r>
            <a:r>
              <a:rPr lang="fr-FR" sz="3600" b="0" dirty="0" smtClean="0">
                <a:latin typeface="Calibri" pitchFamily="34" charset="0"/>
                <a:cs typeface="Calibri" pitchFamily="34" charset="0"/>
              </a:rPr>
              <a:t> est un sentiment que tu partage</a:t>
            </a:r>
          </a:p>
          <a:p>
            <a:r>
              <a:rPr lang="fr-FR" sz="3600" b="0" dirty="0" smtClean="0">
                <a:latin typeface="Calibri" pitchFamily="34" charset="0"/>
                <a:cs typeface="Calibri" pitchFamily="34" charset="0"/>
              </a:rPr>
              <a:t>Avec ton(ta) ami(e), un lien indestructible, </a:t>
            </a:r>
          </a:p>
          <a:p>
            <a:r>
              <a:rPr lang="fr-FR" sz="3600" b="0" dirty="0">
                <a:latin typeface="Calibri" pitchFamily="34" charset="0"/>
                <a:cs typeface="Calibri" pitchFamily="34" charset="0"/>
              </a:rPr>
              <a:t>e</a:t>
            </a:r>
            <a:r>
              <a:rPr lang="fr-FR" sz="3600" b="0" dirty="0" smtClean="0">
                <a:latin typeface="Calibri" pitchFamily="34" charset="0"/>
                <a:cs typeface="Calibri" pitchFamily="34" charset="0"/>
              </a:rPr>
              <a:t>ntre deux enfants.  </a:t>
            </a:r>
            <a:endParaRPr lang="fr-FR" sz="2400" b="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01625">
            <a:off x="4210578" y="3104996"/>
            <a:ext cx="4524375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920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Moi</a:t>
            </a:r>
            <a:r>
              <a:rPr lang="en-US" dirty="0" smtClean="0"/>
              <a:t> et </a:t>
            </a:r>
            <a:r>
              <a:rPr lang="en-US" dirty="0" err="1" smtClean="0"/>
              <a:t>mon</a:t>
            </a:r>
            <a:r>
              <a:rPr lang="en-US" dirty="0" smtClean="0"/>
              <a:t> </a:t>
            </a:r>
            <a:r>
              <a:rPr lang="en-US" dirty="0" err="1" smtClean="0"/>
              <a:t>ami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Ici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c’est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mon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ami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Vlad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. Nous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etait</a:t>
            </a:r>
            <a:r>
              <a:rPr lang="en-US" sz="2400" b="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bon</a:t>
            </a:r>
          </a:p>
          <a:p>
            <a:r>
              <a:rPr lang="fr-FR" sz="2400" b="0" dirty="0" smtClean="0">
                <a:latin typeface="Calibri" pitchFamily="34" charset="0"/>
                <a:cs typeface="Calibri" pitchFamily="34" charset="0"/>
              </a:rPr>
              <a:t>amis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et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collegues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mais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maintenant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,</a:t>
            </a:r>
          </a:p>
          <a:p>
            <a:r>
              <a:rPr lang="en-US" sz="2400" b="0" dirty="0">
                <a:latin typeface="Calibri" pitchFamily="34" charset="0"/>
                <a:cs typeface="Calibri" pitchFamily="34" charset="0"/>
              </a:rPr>
              <a:t>n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ous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etudions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en different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ecoles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Mais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, nous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sommes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encore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amis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pic>
        <p:nvPicPr>
          <p:cNvPr id="1026" name="Picture 2" descr="C:\Users\user\Downloads\IMG_20150723_1105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24744"/>
            <a:ext cx="2949792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93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UnE</a:t>
            </a:r>
            <a:r>
              <a:rPr lang="en-US" dirty="0" smtClean="0"/>
              <a:t> POESIE: </a:t>
            </a:r>
            <a:r>
              <a:rPr lang="en-US" dirty="0" err="1" smtClean="0"/>
              <a:t>L’amitie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L’amitie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c’est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une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ficelle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,</a:t>
            </a:r>
          </a:p>
          <a:p>
            <a:pPr algn="ctr"/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Elle fait un lien avec gens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que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tu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aime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ctr"/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L’amitie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c’est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une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carte</a:t>
            </a:r>
          </a:p>
          <a:p>
            <a:pPr algn="ctr"/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Elle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t’aides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quand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tu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te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perdre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ctr"/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L’amitie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est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tout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que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c’est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bon </a:t>
            </a:r>
            <a:r>
              <a:rPr lang="en-US" sz="2400" b="0" dirty="0" err="1" smtClean="0">
                <a:latin typeface="Calibri" pitchFamily="34" charset="0"/>
                <a:cs typeface="Calibri" pitchFamily="34" charset="0"/>
              </a:rPr>
              <a:t>dans</a:t>
            </a:r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 le monde.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484" y="3717032"/>
            <a:ext cx="4242048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731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Vive </a:t>
            </a:r>
            <a:r>
              <a:rPr lang="en-US" dirty="0" err="1" smtClean="0"/>
              <a:t>notre</a:t>
            </a:r>
            <a:r>
              <a:rPr lang="en-US" dirty="0" smtClean="0"/>
              <a:t> </a:t>
            </a:r>
            <a:r>
              <a:rPr lang="en-US" dirty="0" err="1" smtClean="0"/>
              <a:t>amis</a:t>
            </a:r>
            <a:r>
              <a:rPr lang="en-US" dirty="0" smtClean="0"/>
              <a:t>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6345417" cy="380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778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136</TotalTime>
  <Words>110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Angles</vt:lpstr>
      <vt:lpstr>Temoignages sur l’amitie</vt:lpstr>
      <vt:lpstr>Ce qu’est l’amitie?</vt:lpstr>
      <vt:lpstr>Moi et mon ami</vt:lpstr>
      <vt:lpstr>UnE POESIE: L’amitie</vt:lpstr>
      <vt:lpstr>Vive notre amis!!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Temoignages sur l’amitie</dc:title>
  <dc:creator>user</dc:creator>
  <cp:lastModifiedBy>user</cp:lastModifiedBy>
  <cp:revision>9</cp:revision>
  <dcterms:created xsi:type="dcterms:W3CDTF">2016-01-13T16:09:41Z</dcterms:created>
  <dcterms:modified xsi:type="dcterms:W3CDTF">2016-01-26T14:53:23Z</dcterms:modified>
</cp:coreProperties>
</file>